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9" r:id="rId16"/>
    <p:sldId id="268" r:id="rId17"/>
    <p:sldId id="275" r:id="rId18"/>
    <p:sldId id="270" r:id="rId19"/>
    <p:sldId id="271" r:id="rId20"/>
    <p:sldId id="272" r:id="rId21"/>
    <p:sldId id="273" r:id="rId22"/>
    <p:sldId id="27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0125AE-2CB2-4134-B6FF-A4FC843BB2DA}" v="23" dt="2019-03-31T20:41:20.6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ia Martin" userId="1b2467ae03a6649c" providerId="LiveId" clId="{270125AE-2CB2-4134-B6FF-A4FC843BB2DA}"/>
    <pc:docChg chg="undo custSel modSld">
      <pc:chgData name="Patricia Martin" userId="1b2467ae03a6649c" providerId="LiveId" clId="{270125AE-2CB2-4134-B6FF-A4FC843BB2DA}" dt="2019-03-31T20:41:20.672" v="605" actId="207"/>
      <pc:docMkLst>
        <pc:docMk/>
      </pc:docMkLst>
      <pc:sldChg chg="addSp delSp modSp">
        <pc:chgData name="Patricia Martin" userId="1b2467ae03a6649c" providerId="LiveId" clId="{270125AE-2CB2-4134-B6FF-A4FC843BB2DA}" dt="2019-03-31T20:39:41.690" v="559" actId="478"/>
        <pc:sldMkLst>
          <pc:docMk/>
          <pc:sldMk cId="3691346275" sldId="259"/>
        </pc:sldMkLst>
        <pc:spChg chg="add mod">
          <ac:chgData name="Patricia Martin" userId="1b2467ae03a6649c" providerId="LiveId" clId="{270125AE-2CB2-4134-B6FF-A4FC843BB2DA}" dt="2019-03-31T20:38:48.668" v="555" actId="207"/>
          <ac:spMkLst>
            <pc:docMk/>
            <pc:sldMk cId="3691346275" sldId="259"/>
            <ac:spMk id="4" creationId="{7BAAC8DB-4CA6-44F2-8AF4-01A95D3D97C0}"/>
          </ac:spMkLst>
        </pc:spChg>
        <pc:cxnChg chg="add del mod">
          <ac:chgData name="Patricia Martin" userId="1b2467ae03a6649c" providerId="LiveId" clId="{270125AE-2CB2-4134-B6FF-A4FC843BB2DA}" dt="2019-03-31T20:39:41.690" v="559" actId="478"/>
          <ac:cxnSpMkLst>
            <pc:docMk/>
            <pc:sldMk cId="3691346275" sldId="259"/>
            <ac:cxnSpMk id="6" creationId="{866D3899-BECD-464E-8BEF-0EDF42B9B9F8}"/>
          </ac:cxnSpMkLst>
        </pc:cxnChg>
      </pc:sldChg>
      <pc:sldChg chg="addSp modSp">
        <pc:chgData name="Patricia Martin" userId="1b2467ae03a6649c" providerId="LiveId" clId="{270125AE-2CB2-4134-B6FF-A4FC843BB2DA}" dt="2019-03-31T20:37:20.274" v="531" actId="1076"/>
        <pc:sldMkLst>
          <pc:docMk/>
          <pc:sldMk cId="3091849210" sldId="260"/>
        </pc:sldMkLst>
        <pc:spChg chg="add mod">
          <ac:chgData name="Patricia Martin" userId="1b2467ae03a6649c" providerId="LiveId" clId="{270125AE-2CB2-4134-B6FF-A4FC843BB2DA}" dt="2019-03-31T20:32:15.682" v="240" actId="207"/>
          <ac:spMkLst>
            <pc:docMk/>
            <pc:sldMk cId="3091849210" sldId="260"/>
            <ac:spMk id="3" creationId="{AEAE4732-C241-4C83-854B-6E84C9ECF3E3}"/>
          </ac:spMkLst>
        </pc:spChg>
        <pc:spChg chg="add mod">
          <ac:chgData name="Patricia Martin" userId="1b2467ae03a6649c" providerId="LiveId" clId="{270125AE-2CB2-4134-B6FF-A4FC843BB2DA}" dt="2019-03-31T20:34:04.223" v="419" actId="207"/>
          <ac:spMkLst>
            <pc:docMk/>
            <pc:sldMk cId="3091849210" sldId="260"/>
            <ac:spMk id="4" creationId="{BACEE747-322A-4755-82D6-05791553462A}"/>
          </ac:spMkLst>
        </pc:spChg>
        <pc:spChg chg="add mod">
          <ac:chgData name="Patricia Martin" userId="1b2467ae03a6649c" providerId="LiveId" clId="{270125AE-2CB2-4134-B6FF-A4FC843BB2DA}" dt="2019-03-31T20:37:20.274" v="531" actId="1076"/>
          <ac:spMkLst>
            <pc:docMk/>
            <pc:sldMk cId="3091849210" sldId="260"/>
            <ac:spMk id="6" creationId="{6E91C7D7-0AFB-4045-8B7A-B45A4A88EA22}"/>
          </ac:spMkLst>
        </pc:spChg>
      </pc:sldChg>
      <pc:sldChg chg="addSp modSp">
        <pc:chgData name="Patricia Martin" userId="1b2467ae03a6649c" providerId="LiveId" clId="{270125AE-2CB2-4134-B6FF-A4FC843BB2DA}" dt="2019-03-31T20:41:20.672" v="605" actId="207"/>
        <pc:sldMkLst>
          <pc:docMk/>
          <pc:sldMk cId="2426189804" sldId="261"/>
        </pc:sldMkLst>
        <pc:spChg chg="add mod">
          <ac:chgData name="Patricia Martin" userId="1b2467ae03a6649c" providerId="LiveId" clId="{270125AE-2CB2-4134-B6FF-A4FC843BB2DA}" dt="2019-03-31T20:41:20.672" v="605" actId="207"/>
          <ac:spMkLst>
            <pc:docMk/>
            <pc:sldMk cId="2426189804" sldId="261"/>
            <ac:spMk id="3" creationId="{A8380169-3DCD-467F-BC6D-10A4088A8642}"/>
          </ac:spMkLst>
        </pc:spChg>
      </pc:sldChg>
      <pc:sldChg chg="addSp delSp">
        <pc:chgData name="Patricia Martin" userId="1b2467ae03a6649c" providerId="LiveId" clId="{270125AE-2CB2-4134-B6FF-A4FC843BB2DA}" dt="2019-03-31T20:20:46.300" v="4" actId="9405"/>
        <pc:sldMkLst>
          <pc:docMk/>
          <pc:sldMk cId="3075353659" sldId="268"/>
        </pc:sldMkLst>
        <pc:picChg chg="del">
          <ac:chgData name="Patricia Martin" userId="1b2467ae03a6649c" providerId="LiveId" clId="{270125AE-2CB2-4134-B6FF-A4FC843BB2DA}" dt="2019-03-31T20:18:31.952" v="2" actId="478"/>
          <ac:picMkLst>
            <pc:docMk/>
            <pc:sldMk cId="3075353659" sldId="268"/>
            <ac:picMk id="2" creationId="{87F64F79-F9A4-430A-BA7F-7C5F24D96B07}"/>
          </ac:picMkLst>
        </pc:picChg>
        <pc:picChg chg="add del">
          <ac:chgData name="Patricia Martin" userId="1b2467ae03a6649c" providerId="LiveId" clId="{270125AE-2CB2-4134-B6FF-A4FC843BB2DA}" dt="2019-03-31T20:18:27.549" v="1"/>
          <ac:picMkLst>
            <pc:docMk/>
            <pc:sldMk cId="3075353659" sldId="268"/>
            <ac:picMk id="3" creationId="{9ECF43D6-ED34-498F-8B5D-C7316FDD4C19}"/>
          </ac:picMkLst>
        </pc:picChg>
        <pc:picChg chg="add">
          <ac:chgData name="Patricia Martin" userId="1b2467ae03a6649c" providerId="LiveId" clId="{270125AE-2CB2-4134-B6FF-A4FC843BB2DA}" dt="2019-03-31T20:18:38.208" v="3"/>
          <ac:picMkLst>
            <pc:docMk/>
            <pc:sldMk cId="3075353659" sldId="268"/>
            <ac:picMk id="4" creationId="{CF475627-4545-4501-AE60-150D739692CC}"/>
          </ac:picMkLst>
        </pc:picChg>
        <pc:inkChg chg="add">
          <ac:chgData name="Patricia Martin" userId="1b2467ae03a6649c" providerId="LiveId" clId="{270125AE-2CB2-4134-B6FF-A4FC843BB2DA}" dt="2019-03-31T20:20:46.300" v="4" actId="9405"/>
          <ac:inkMkLst>
            <pc:docMk/>
            <pc:sldMk cId="3075353659" sldId="268"/>
            <ac:inkMk id="5" creationId="{645CA9C0-11CD-492D-850A-02F57F2121A2}"/>
          </ac:inkMkLst>
        </pc:inkChg>
      </pc:sldChg>
      <pc:sldChg chg="addSp delSp modSp">
        <pc:chgData name="Patricia Martin" userId="1b2467ae03a6649c" providerId="LiveId" clId="{270125AE-2CB2-4134-B6FF-A4FC843BB2DA}" dt="2019-03-31T20:29:38.280" v="238"/>
        <pc:sldMkLst>
          <pc:docMk/>
          <pc:sldMk cId="1548736972" sldId="278"/>
        </pc:sldMkLst>
        <pc:spChg chg="add del mod">
          <ac:chgData name="Patricia Martin" userId="1b2467ae03a6649c" providerId="LiveId" clId="{270125AE-2CB2-4134-B6FF-A4FC843BB2DA}" dt="2019-03-31T20:27:03.851" v="62" actId="478"/>
          <ac:spMkLst>
            <pc:docMk/>
            <pc:sldMk cId="1548736972" sldId="278"/>
            <ac:spMk id="2" creationId="{67199B5E-B5A3-428B-B1AB-9BA93343D0E0}"/>
          </ac:spMkLst>
        </pc:spChg>
        <pc:spChg chg="add mod">
          <ac:chgData name="Patricia Martin" userId="1b2467ae03a6649c" providerId="LiveId" clId="{270125AE-2CB2-4134-B6FF-A4FC843BB2DA}" dt="2019-03-31T20:27:25.815" v="63" actId="11529"/>
          <ac:spMkLst>
            <pc:docMk/>
            <pc:sldMk cId="1548736972" sldId="278"/>
            <ac:spMk id="4" creationId="{B78A661B-1354-4E97-894B-D479569BFCF2}"/>
          </ac:spMkLst>
        </pc:spChg>
        <pc:spChg chg="add del mod">
          <ac:chgData name="Patricia Martin" userId="1b2467ae03a6649c" providerId="LiveId" clId="{270125AE-2CB2-4134-B6FF-A4FC843BB2DA}" dt="2019-03-31T20:29:38.280" v="238"/>
          <ac:spMkLst>
            <pc:docMk/>
            <pc:sldMk cId="1548736972" sldId="278"/>
            <ac:spMk id="7" creationId="{C39C4BCF-87A4-47CC-9255-B34C8C11CF96}"/>
          </ac:spMkLst>
        </pc:spChg>
        <pc:spChg chg="add mod">
          <ac:chgData name="Patricia Martin" userId="1b2467ae03a6649c" providerId="LiveId" clId="{270125AE-2CB2-4134-B6FF-A4FC843BB2DA}" dt="2019-03-31T20:29:17.147" v="236" actId="207"/>
          <ac:spMkLst>
            <pc:docMk/>
            <pc:sldMk cId="1548736972" sldId="278"/>
            <ac:spMk id="8" creationId="{18633A68-D873-4EDF-A43A-0A15FE5305EB}"/>
          </ac:spMkLst>
        </pc:spChg>
      </pc:sldChg>
    </pc:docChg>
  </pc:docChgLst>
  <pc:docChgLst>
    <pc:chgData name="Patricia Martin" userId="1b2467ae03a6649c" providerId="LiveId" clId="{C4943E1A-8BC3-436E-A2D5-228023AAA02C}"/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6T02:06:25.310"/>
    </inkml:context>
    <inkml:brush xml:id="br0">
      <inkml:brushProperty name="width" value="0.35" units="cm"/>
      <inkml:brushProperty name="height" value="0.35" units="cm"/>
      <inkml:brushProperty name="ignorePressure" value="1"/>
    </inkml:brush>
  </inkml:definitions>
  <inkml:trace contextRef="#ctx0" brushRef="#br0">0 75</inkml:trace>
  <inkml:trace contextRef="#ctx0" brushRef="#br0" timeOffset="6217.522">171 1,'0'3,"0"1,0 0,0 0,1 0,0-1,0 1,0 0,0-1,0 1,1-1,-1 1,1-1,0 0,0 1,0-1,1 0,-1 0,1-1,2 3,0-1,0-1,1 0,-1 0,1 0,0 0,-1-1,1 0,0 0,1-1,-1 0,3 1,13 0,-1-2,1 0,0-1,-1-1,1-1,10-3,25-3,1 2,31 2,-8 0,704-11,-577 17,1598 0,-1787 0,-1 1,0 1,14 4,-12-3,-1-1,1 0,3-1,46-2,-53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6T02:06:36.349"/>
    </inkml:context>
    <inkml:brush xml:id="br0">
      <inkml:brushProperty name="width" value="0.35" units="cm"/>
      <inkml:brushProperty name="height" value="0.35" units="cm"/>
      <inkml:brushProperty name="ignorePressure" value="1"/>
    </inkml:brush>
  </inkml:definitions>
  <inkml:trace contextRef="#ctx0" brushRef="#br0">1 75,'1167'0,"-1101"-3,1-3,39-9,-41 4,1 3,42 2,855 7,-874-4,22-7,-19 1,9 5,220 5,-300-1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6T02:10:23.21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1129,'0'395,"0"-383,1-1,0 1,1-1,1 0,0 1,0-1,1 0,0-1,1 1,1 0,11 20,2-1,15 16,-15-20,-1 0,-2 0,8 18,-10-14,-5-8,0-2,2 1,0-2,10 13,-17-26,0-1,1 0,-1-1,1 1,0-1,0 0,0 0,1-1,0 1,-1-1,1 0,0-1,0 1,1-1,-1-1,0 1,1-1,3 0,119 5,85-8,-57-2,988 4,-1105 2,1 2,9 3,-10-1,1-2,13-2,-47-2,224-4,-168-1,0-2,40-11,-13 1,1 5,0 3,7 4,277 5,-154 3,24-2,257-3,-458 0,0-1,0-2,0-2,-1-3,0-1,-1-1,2-4,-20 8,0 1,0 1,0 1,1 1,0 1,-1 1,1 2,5 0,48 6,71 14,-120-16,244 42,207 27,104-41,3-34,-185-2,-378 5,0-2,0-1,-1-1,1-1,-1-1,0-1,0-1,14-7,-13 6,-1 1,1 0,1 2,-1 1,0 0,0 0,0-2,-1-1,6-4,-12 6,1 0,-1 1,0 1,1 1,0 0,-1 1,1 1,15 2,10-2,4036 2,-4023-4,0-3,27-7,49-5,107 4,131 13,-207 10,0 7,43 14,318 84,-467-104,0-3,1-3,-1-2,1-3,15-3,32 2,-52-3,-1-2,0-2,0-3,-1-2,18-8,12-2,205-50,3 12,164-8,-400 65,47 2,-97 2,0 0,0 0,0-1,0 1,0-1,0 1,0-1,0 0,0 0,-1 0,1-1,0 1,-1-1,1 1,-1-1,1 0,1-2,-1 1,0-1,1 0,-2 0,1-1,0 1,-1-1,0 1,0-1,0 0,0-1,2-13,0-1,-1 0,-1 0,-1-20,-1 39,-2-275,0 88,2 179,0 0,-1 0,0-1,0 1,-1 0,0 0,-1 0,0 0,0 1,-1-1,0 1,0 0,-1 0,0 0,-1 0,0 1,0 0,0 0,-1 1,0 0,0 0,-6-4,-17-12,-1 2,0 0,-2 2,0 2,-26-9,26 11,-1 3,0 1,-1 1,-1 2,-6 1,-108-2,-85 9,88 2,-108-14,-16-5,-162 15,190 4,-1990-3,2163-4,1-3,0-2,-11-7,-64-8,130 22,-65-9,-26-10,82 16,1-1,0-2,0 0,1-1,0-1,-19-13,-46-31,-2 5,-2 3,-19-4,-285-102,260 103,-5 2,-3 6,-1 6,-2 7,-134-9,-35 14,178 13,-1 7,-56 8,141-1,2 3,-1 1,1 3,-33 13,-193 75,200-69,-55 21,-204 75,283-111,0-2,0-3,-27 1,15-1,-62 16,20 1,0-4,-34-1,40-9,-1-5,1-4,-1-5,-38-7,113 4,1 0,1-2,-1-1,-22-9,-90-47,31 14,57 28,6 1,0 3,-1 2,-14-2,6 6,1 3,-2 2,-21 2,-160 5,89 1,118 0,0 2,-1 0,1 2,1 0,-1 2,1 1,0 2,-4 0,0 0,-1-3,0 0,-31 2,-42-6,52-3,-23 5,-83 5,-9 2,137-9,1 2,0 1,0 1,-18 8,-34 18,36-14,0-2,-1-2,-1-2,-38 6,-6-8,-1-3,-45-4,75-6,0-2,0-4,1-1,-12-7,40 8,0-3,1 0,0-2,0-2,1 0,-26-19,-62-36,34 21,57 33,-1 1,0 1,-1 2,-59-27,76 32,0 1,-1 0,0 1,1 0,-1 1,-1 1,1 0,-1 1,-33 0,-37 3,9 1,50-3,0 2,0 1,1 1,-1 1,1 1,-2 2,-32 6,43-10,0-1,-1 2,2 0,-1 1,1 0,-3 3,-29 18,-1-1,-1-2,-1-3,-1-2,-11 1,46-14,0 0,0 1,1 1,-13 8,-3 1,16-9,0 0,-1-1,0-1,0-1,-5 1,8-2,-1 1,1 1,0-1,0 2,-4 3,5-3,0-1,0 0,-1-1,0 0,-13 3,-2 0,1 1,0 1,0 1,1 1,-21 14,45-25,-49 21,45-20,0 0,0 0,0 0,0 1,1 0,-1 0,1 0,-1 1,1 0,0 0,1 0,-1 1,1-1,-1 1,1 0,1 0,-1 1,1-1,-1 4,3-8,-3 8,0 0,0 0,-1 0,0-1,-1 0,-2 3,6-8,-1-1,-1 1,1-1,0 1,-1-1,1 0,-1 0,1-1,-1 1,0-1,0 0,0 0,0 0,0 0,0-1,0 1,-1-1,-24 0,0-1,-1-1,1-1,-8-4,-58-5,81 11,-1 0,1 1,0 1,-1 0,1 1,-2 1,11-2,0 1,0-1,0 1,0 0,0 1,1-1,-1 1,1 0,-1 0,1 0,0 1,1 0,-1-1,1 1,-1 1,1-1,0 0,0 2,-8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6T02:10:35.53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1 332,'214'-1,"0"-9,30-13,-181 14,279-33,-216 32,94 5,457 8,-377-5,-272 4,-1 2,0 0,0 1,0 2,15 6,-9-3,2-1,0-2,5 0,112 2,1-7,0-6,-107 2,18-1,0-4,39-9,125-35,-140 30,77-20,-25 6,135-16,-97 37,1 7,1 9,-34-1,-123 1,1 1,-1 1,0 1,0 1,0 1,-1 1,0 1,9 6,-6-3,1-1,0-2,1 0,-1-2,2-1,4 0,57-2,73-5,-56-1,1 5,-76 0,-1 2,1 1,12 6,50 9,-26-10,0-3,1-3,1-3,-39 0,1 1,-1 1,0 2,0 2,18 6,-17-4,0-2,1-1,0-1,0-2,2-1,522-4,-232 0,-225 0,50-8,240-17,-199 17,1191-20,-1361 31,0 0,0 2,0 0,-1 1,1 2,13 6,55 15,3-9,0-4,55 0,190-6,-188-5,-1 6,49 13,-148-16,0-3,48-2,-70-4,1 0,0-2,0-1,-1-1,0-1,8-4,247-100,-81 30,99-22,-193 75,1 4,1 6,1 4,1 4,-1 6,5 4,153 14,-194-7,0 4,43 13,-87-16,0 0,-1 2,0 1,23 13,61 20,-102-37,0 1,0 0,-1 0,0 1,0 0,-1 1,0 0,-1 0,0 1,3 5,-3-3,1 0,1-1,0 0,1-1,0 0,1 0,4 2,-11-11,0 1,0 0,1-1,-1 0,1 0,0 0,-1-1,1 1,0-1,0 0,0-1,0 1,0-1,0 0,0 0,-1 0,3-1,9-2,-1-1,1-1,-1 0,10-5,-10 4,0 0,1 2,-1-1,3 1,29-4,29-11,37-8,-12 14,1 4,13 5,208 6,-104 1,-167-3,-31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4T05:22:44.00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99 1496,'0'-4,"0"-1,1 1,0 0,0 0,0 0,0 0,1-1,0 2,0-1,0 0,0 0,0 1,1-1,0 1,2-3,7-7,1 2,0-1,7-3,3-2,52-47,28-21,20-8,263-183,56-39,-295 208,47-31,-113 85,-3-4,34-35,-87 69,-20 17,0 1,0-1,0 1,1 1,0-1,0 1,0 0,1 0,-1 1,1 0,0 0,-1 0,3 1,8-1</inkml:trace>
  <inkml:trace contextRef="#ctx0" brushRef="#br0" timeOffset="3041.904">1 1521,'0'-787,"0"766</inkml:trace>
  <inkml:trace contextRef="#ctx0" brushRef="#br0" timeOffset="26825.106">49 1570,'344'0,"-321"1,-1 2,0 0,0 2,0 0,3 2,-3 0,1-1,0-1,1-2,16 1,180-5,-200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4T05:23:13.23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4T05:21:46.03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7011 538,'-142'-97,"-120"-60,173 111,-1 4,-3 4,-75-20,128 48,-1 3,-1 1,1 1,-2 3,28 0,1-1,0 0,0-1,-10-3,-40-11,-37 3,0 5,-64 2,-601 10,671 1,-14 6,15-1,-20-3,-2295-6,2182 11,-182 32,327-32,3 4,0 2,-20 10,6-1,-23 0,80-18,0 2,1 1,-28 13,-98 49,8-2,148-68,1 0,-1 1,1-1,0 1,0 0,1 1,-1-1,1 0,-1 1,1 0,0 0,0 0,-1 3,-5 10,0 1,-5 16,1-4,-14 33,3 2,-12 47,34-104,0-1,1 1,0-1,0 1,1 0,0 5,0-11,0 1,0-1,1 0,-1 1,1-1,0 0,0 1,0-1,0 0,0 0,0 1,1-1,-1 0,1 0,-1-1,1 1,0 0,0 0,-1-1,1 1,1-1,-1 0,52 27,2-2,0-3,2-3,2-1,-6-1,-25-10,1-1,18 1,41 10,-22-1,1-4,0-2,10-2,6 0,-14-1,46-2,39-8,133 4,-246 3,1 1,-1 3,23 8,-26-6,1-2,1-1,-1-3,6 0,54-3,-5-1,39 9,54 10,151-5,-254-12,23 6,-20-1,5-4,1181-5,-1225-2,1-2,-1-2,11-5,71-9,-50 8,0-4,50-18,75-16,-112 34,39 1,-73 8,-1-4,0-1,11-7,66-16,-65 23,0 2,21 2,8-1,-33 2,23 3,-20 1,38-8,-37 3,-63 8,0-1,0 1,0-1,0-1,-1 1,1-1,-1-1,1 0,-1 0,0 0,9-8,-1 0,0-1,3-5,37-30,-51 44,-1 1,1-1,-1 0,1 0,-1 0,0-1,-1 1,1-1,-1 0,0 1,0-1,0 0,-1 0,1 0,-1-1,-1 1,1-2,1-16,-2 1,0-1,-3-13,1-9,1 24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4T05:23:47.19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806 759,'0'-5,"1"0,0 0,0 0,1 0,0 0,-1 0,2 0,-1 1,0-1,1 1,0-1,0 1,3-3,8-9,0 1,13-11,110-93,58-35,-161 133,0 1,1 2,1 1,1 1,20-4,13 0,1 4,0 2,54-2,95-18,-139 16,-9 0,0 4,1 3,0 3,2 4,54 6,-30 0,25-5,-43-6,14-6,-28 4,-1 2,18 3,154-6,76 0,-186 11,122 3,-41 21,-163-19,1 2,-1 2,-1 2,0 2,0 3,-2 0,0 3,12 8,25 10,-43-21,-1 3,33 20,8 13,-6-3,1-4,2-2,32 10,19 3,-119-53,0 1,0-1,-1 1,1 0,-1 1,0 0,0-1,0 2,-1-1,1 0,1 4,5 6,0 1,-1 1,1 4,-4-7,2 1,-1-1,1-1,6 6,-11-14,0 0,0 0,1-1,-1 1,1-1,0 0,0 0,0-1,0 0,0 0,1 0,-1 0,1-1,3 1,46 3,0-2,1-3,25-4,11 1,-16 1,11 0,25 5,-103-3,0 1,0 0,0 1,0 0,0 1,0-1,-1 2,1-1,-1 1,0 0,0 1,0 0,-1 0,0 1,0 0,0 0,0 1,-1-1,-1 2,1-1,-1 0,0 1,0 0,-1 0,0 1,-1-1,0 1,0 0,9 23,19 55,-4 2,-18-55,-2 0,-2 0,-1 0,0 19,-2 380,-8-277,-22 118,27-267,-3 23,-2 0,-8 28,10-48,0 0,0 0,0-1,-2 1,1-1,-1-1,0 1,-1-1,0 0,-4 4,-130 129,-42 40,126-130,-2-3,-35 20,8-14,-2-3,-2-5,-3-3,-1-4,-78 20,47-25,-2-5,-2-6,0-5,-47-3,-272 0,-9-19,-453-39,830 39,-464-44,428 30,0-5,2-5,-69-28,19-7,4-8,-29-23,-295-186,79 8,384 256,0-1,1-1,1-1,1-1,1-1,0 0,2-1,0-1,2 0,0-1,2 0,-4-14,-7-27,3-1,3 0,3-1,-1-24,7 33,3 0,2-1,3 1,2 0,3-1,4-14,-5 53,1 0,0 0,1 1,1 0,4-5,52-89,-41 74,51-81,82-99,-155 217,10-14,1 0,1 1,0 0,1 1,0 1,1 0,1 1,0 1,1 0,404-199,-378 195,-25 12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4T05:24:00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0,'3961'0,"-3941"0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4T05:24:23.67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0,'6'6,"0"-1,1-1,0 1,0-1,2 1,19 12,16 12,1-1,12 2,-28-14,1 3,-1 1,-2 1,19 18,-31-25,27 21,-5-5,-1 3,10 13,-36-34,1 0,-2 1,0 0,0 1,-1 0,-1 0,-1 1,0 0,0 1,-4-12,0 1,0-1,0 0,1 1,0-1,0-1,0 1,0 0,0-1,1 1,0-1,-1 0,56 37,-19-13,-10-2,25 27,-34-31,1 0,1-2,0 0,6 1,78 42,-46-28,52 40,-62-39,-30-21,0 1,-1 1,17 16,44 46,-48-50,-2 3,-1 0,24 35,-47-56,50 64,-50-67,0 1,0-1,1-1,0 1,1-2,-1 1,1-1,0 0,171 88,-114-56,-1 4,-3 2,-1 3,13 16,-35-30,9 2,-44-32,-1 0,0 0,0 0,1-1,-1 0,1 1,0-1,-1 0,1-1,0 1,-1-1,1 1,0-1,0-1,-2 1,-1-1,1 0,0 0,-1 0,1 0,-1 0,1 0,-1-1,1 1,-1 0,0-1,0 1,0-1,0 0,0 1,0-1,0 0,0 1,-1-1,1 0,-1 0,1 0,-1 1,0-1,1 0,-1 0,0 0,0 0,-1 0,1-1,0-7,-1 1,0-1,-1 1,0 0,-2-6,-6-15,1 0,1-1,2 0,1 0,1-1,2-9,1 19,-1-1,-2 0,0 1,-1-1,-1 1,-5-11,8 22,-2-8,2 0,0 1,1-1,1 0,1-1,-3-31,-5-18,-3 1,-10-31,9 53</inkml:trace>
  <inkml:trace contextRef="#ctx0" brushRef="#br0" timeOffset="3091.534">2394 1979,'-92'0,"-70"-1,0 7,-51 13,158-12,-240 31,248-33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8-14T05:25:06.53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0 885,'25'2,"-1"2,0 0,0 1,-1 2,18 7,-20-8,259 95,-207-79,38 5,-63-15,3-3,-1-1,11-2,32 4,-34-2,17 4,70 0,265-11,-203-2,-47-6,154-27,-129 11,-137 17,101-10,126 3,-241 13,-15 2,1-2,0 0,0-1,0-1,-1-2,1 1,15-7,-1 0,-1 1,1 2,0 2,1 1,25 1,-5-1,39-8,49-16,100-17,-235 44,1-1,-1 0,0 0,0-1,0 0,0-1,0 0,-1 0,1 0,-1-1,0-1,-1 1,1-2,-1 1,0 0,-1-1,1-1,-1 0,2-2,1 0,1 1,-1 0,1 0,1 1,0 1,9-6,4 1,0 0,1 2,8-2,62-20,2 3,1 5,24 0,-83 17,-1-2,0-2,0-1,6-5,144-69,-78 34,-106 51,0-1,1 0,-1 0,0-1,0 1,0-1,0 1,-1-1,1-1,-1 1,0 0,0-1,0 0,0 1,-1-1,1 0,-1 0,0-1,0 1,-1 0,1-1,-1 1,0-1,0 0,0 1,-1-1,0 1,0-1,0 0,0 0,0-10,0 1,0-1,-1 1,-1-1,-1-2,2 12,-1 1,1-1,-1 1,0-1,0 1,-1 0,1-1,-1 1,0 0,0 1,0-1,0 0,-1 1,1 0,-1 0,0 0,-3-1,-30-15,-1 1,0 2,-1 2,-1 2,0 1,-1 3,-38-4,-34 2,-1 5,-76 8,40 0,-1547-3,1647 2,-1 3,1 2,-20 6,-22 4,-101 13,-227 33,292-53,0-5,-58-8,11 0,66 2,14-1,-93 10,153-2,0 1,0 1,1 2,0 1,1 2,-15 8,19-7,8-5,0 2,0 0,-9 8,-27 21,-13 8,-58 53,124-97,-1 0,1 1,0 0,1 0,-1 0,1 0,0 1,0 0,1-1,-1 1,1 0,0 0,1 0,0 0,-1 5,1 10,0 0,1 0,1 0,2 1,0 35,2-13,1-28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3-31T20:20:46.28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1,'9489'0,"-9471"0,0 2,0 0,0 1,0 1,0 1,4 1,30 14,18 10,23 9,-8-3,-61-24,0-1,1-2,0 0,1-2,-1-1,24 3,109-2,71-9,-59-1,1869 3,-1896 7,0 6,72 18,-81-10,-51-14,0-3,72-6,-35 0,693 2,-789 0,1 1,-1 1,0 2,0 0,0 1,0 2,17 7,-21-8,1-1,0-1,1 0,-1-2,1 0,0-1,-1-2,10-1,-5 1,0 0,-1 2,1 1,0 1,20 5,-13 2,4 0,1 0,0-3,-27-5,1-1,-1 0,0-1,1 0,-1 0,0-2,1 1,-1-1,0-1,6-3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02C27-DC8D-4812-919E-51E714C1C1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7A06A1-0B19-4569-9613-618FE1C49F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909EC-CA5E-46D4-B687-76FC1F003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74B66-6D3A-4BB5-B492-9AFB3C1E9246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7D878-604A-4971-A1F9-77F41EBF6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FD258-D678-418F-AE71-B825BC58C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2F93C-FB22-4E40-BFEE-96ACF92C5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449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33CE9-21AA-4F55-8991-84E7034D6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33715-C70D-4434-84BB-2425CC107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98066-CDC5-4E20-BD30-F57CA0207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74B66-6D3A-4BB5-B492-9AFB3C1E9246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63ACB-DD03-467F-BB0B-70AF1B10F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8166D-1836-4B44-BE15-D90E0D920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2F93C-FB22-4E40-BFEE-96ACF92C5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961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A6DC6-10B9-4E01-83A0-25DB35399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BD0B19-B3D4-4A9F-A13F-5D17F2885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6EE12-A6AC-4A3B-A9C8-7B6B6FE6D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74B66-6D3A-4BB5-B492-9AFB3C1E9246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081EB-7769-4A69-B024-3CBC7D3DE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C8D7A-7826-4FEB-A54C-051F5A0E5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2F93C-FB22-4E40-BFEE-96ACF92C5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415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5ED9A-6805-4B70-BAD4-7BBAAF33C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8EE38-69FE-4B99-9C42-0DD1B1C32D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6AC44C-536D-4D55-9ED3-DD8EC5112D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4F244-B3EB-4213-8B04-C89BDEC90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74B66-6D3A-4BB5-B492-9AFB3C1E9246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95867A-D5D2-4592-850A-5D7EAC470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7C6593-DD1F-440F-AB0F-23781D752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2F93C-FB22-4E40-BFEE-96ACF92C5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535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1DBA8-1207-4619-9462-C20A60DDC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69186F-E6BF-407D-8197-964379C0D5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373DE9-10E4-4D55-98DD-9354ABD2C5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6B121C-9414-48D0-B0AD-8C5ED26F67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92C4C2-EB3B-49C7-B285-4E9FFD2D6C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4FFF37-E1A2-401F-AC3F-B127E2B62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74B66-6D3A-4BB5-B492-9AFB3C1E9246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E00D57-BDB6-4F63-AF87-29D2C7DD8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C8F18E-AE38-4829-A963-6530C79AD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2F93C-FB22-4E40-BFEE-96ACF92C5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125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0275C-11DD-488A-A8BB-0E63F4C41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BD4F99-C401-42CC-82B0-F9C3F6E22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74B66-6D3A-4BB5-B492-9AFB3C1E9246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427E32-8B1C-46BD-9A58-FDB5BD0DE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9021C2-6BDC-4E5C-ABB8-79E851EB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2F93C-FB22-4E40-BFEE-96ACF92C5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507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68D19D-2227-4E11-9669-05963516C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74B66-6D3A-4BB5-B492-9AFB3C1E9246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6417FD-1492-4B3C-BE9D-8E2866904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A14C74-A4EF-440D-8016-85CC56357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2F93C-FB22-4E40-BFEE-96ACF92C5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054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98E03-347F-4FDA-8FD6-1D978642C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B6A22-3C8E-4BF0-9FF9-16E3AA5B4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95C2E-B04E-4A34-8F62-68893E368F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711EF0-A7B7-423D-A0C9-28F464A42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74B66-6D3A-4BB5-B492-9AFB3C1E9246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AF8310-4914-4390-B382-B26D8CC78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E82BB-BE18-4A4E-9885-8DC0CD7E8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2F93C-FB22-4E40-BFEE-96ACF92C5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54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B1303-34C0-4562-A81A-12A08B826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3B32A4-FF5B-4954-A10F-31D354F78A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B67304-4D7F-4B00-8B3C-5131B38271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B6194C-75EF-4FA7-8E5A-E04535AB7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74B66-6D3A-4BB5-B492-9AFB3C1E9246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5C6B-246F-4948-B89E-AF06F3CB5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FCABC4-F0B8-4C5A-82E6-C9D6B0AA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2F93C-FB22-4E40-BFEE-96ACF92C5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62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93F93-3506-4E4A-A912-460AE2803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8CCCBA-185C-43CB-9609-4D1041A38D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CE7838-AE33-4209-B01F-7B76D43FE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74B66-6D3A-4BB5-B492-9AFB3C1E9246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546681-5AFA-43E4-B0AA-FFA570E05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6E70E-B5B9-4B9A-A8D1-BED4BF7BC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2F93C-FB22-4E40-BFEE-96ACF92C5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711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62626D-CBAE-4310-BE47-B7C55DB9AC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0F943A-7C8D-4CF6-8CF8-1912DBE9F2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522CF-32C3-488C-A40D-DF0A84802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74B66-6D3A-4BB5-B492-9AFB3C1E9246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15BCBC-78B9-4038-9697-0DB0F28B0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B3952-2606-4625-906A-CA5D2F497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2F93C-FB22-4E40-BFEE-96ACF92C5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585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3292A3-A02D-47EE-AF3D-C6FD64B18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FA6FC2-35B8-459A-AEB5-BC1435C5B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38E48-1ACF-4D6A-B4DF-81A46FC393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74B66-6D3A-4BB5-B492-9AFB3C1E9246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547BF-6778-4652-90FB-EFC0020F34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035FC8-E0B7-4C06-B71F-8F1AACD45B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2F93C-FB22-4E40-BFEE-96ACF92C5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60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customXml" Target="../ink/ink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customXml" Target="../ink/ink6.xml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customXml" Target="../ink/ink11.xml"/><Relationship Id="rId4" Type="http://schemas.openxmlformats.org/officeDocument/2006/relationships/image" Target="../media/image1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7979D3-B70E-4AFF-BD0D-1B5BF1E65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0"/>
            <a:ext cx="1175385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C7FABD5-B14B-4561-8D00-91079029CA6A}"/>
                  </a:ext>
                </a:extLst>
              </p14:cNvPr>
              <p14:cNvContentPartPr/>
              <p14:nvPr/>
            </p14:nvContentPartPr>
            <p14:xfrm>
              <a:off x="2426566" y="676412"/>
              <a:ext cx="1358280" cy="370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C7FABD5-B14B-4561-8D00-91079029CA6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63566" y="613772"/>
                <a:ext cx="1483920" cy="1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0EC8BA6-DC91-4F60-8F65-8C3DEE6498DE}"/>
                  </a:ext>
                </a:extLst>
              </p14:cNvPr>
              <p14:cNvContentPartPr/>
              <p14:nvPr/>
            </p14:nvContentPartPr>
            <p14:xfrm>
              <a:off x="694246" y="1256372"/>
              <a:ext cx="1203840" cy="27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0EC8BA6-DC91-4F60-8F65-8C3DEE6498D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1606" y="1193732"/>
                <a:ext cx="1329480" cy="15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51996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CD012A-304D-4ED6-8654-88CFA63F02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1" y="0"/>
            <a:ext cx="11287124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AA1F4A1-FDAD-4CD6-A76B-64F3EB6B4D88}"/>
                  </a:ext>
                </a:extLst>
              </p14:cNvPr>
              <p14:cNvContentPartPr/>
              <p14:nvPr/>
            </p14:nvContentPartPr>
            <p14:xfrm>
              <a:off x="5187046" y="1518812"/>
              <a:ext cx="5945760" cy="7689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AA1F4A1-FDAD-4CD6-A76B-64F3EB6B4D8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78046" y="1510172"/>
                <a:ext cx="5963400" cy="78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9E24843-B8F9-4E89-9561-DAAB3B7AEF69}"/>
                  </a:ext>
                </a:extLst>
              </p14:cNvPr>
              <p14:cNvContentPartPr/>
              <p14:nvPr/>
            </p14:nvContentPartPr>
            <p14:xfrm>
              <a:off x="5362726" y="3256892"/>
              <a:ext cx="5619240" cy="1551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9E24843-B8F9-4E89-9561-DAAB3B7AEF6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54086" y="3248252"/>
                <a:ext cx="5636880" cy="1728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B78A661B-1354-4E97-894B-D479569BFCF2}"/>
              </a:ext>
            </a:extLst>
          </p:cNvPr>
          <p:cNvSpPr/>
          <p:nvPr/>
        </p:nvSpPr>
        <p:spPr>
          <a:xfrm>
            <a:off x="523783" y="3098307"/>
            <a:ext cx="4324234" cy="2263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633A68-D873-4EDF-A43A-0A15FE5305EB}"/>
              </a:ext>
            </a:extLst>
          </p:cNvPr>
          <p:cNvSpPr txBox="1"/>
          <p:nvPr/>
        </p:nvSpPr>
        <p:spPr>
          <a:xfrm>
            <a:off x="763480" y="3445949"/>
            <a:ext cx="38972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This is what your electric bill looks like.  Note the circled “supplier” section.  You have the option of buying your electric supply from a competitive supplier.  </a:t>
            </a:r>
          </a:p>
        </p:txBody>
      </p:sp>
    </p:spTree>
    <p:extLst>
      <p:ext uri="{BB962C8B-B14F-4D97-AF65-F5344CB8AC3E}">
        <p14:creationId xmlns:p14="http://schemas.microsoft.com/office/powerpoint/2010/main" val="1548736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0DD8AB-0F0E-40FC-8768-D50C031A0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0FBFF35-89D2-4862-9FB6-479C2F8C0992}"/>
                  </a:ext>
                </a:extLst>
              </p14:cNvPr>
              <p14:cNvContentPartPr/>
              <p14:nvPr/>
            </p14:nvContentPartPr>
            <p14:xfrm>
              <a:off x="8616046" y="4674932"/>
              <a:ext cx="748080" cy="5828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0FBFF35-89D2-4862-9FB6-479C2F8C099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07406" y="4665938"/>
                <a:ext cx="765720" cy="6004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ADD9600-F3E5-4194-BBA4-5F5859FD947E}"/>
                  </a:ext>
                </a:extLst>
              </p14:cNvPr>
              <p14:cNvContentPartPr/>
              <p14:nvPr/>
            </p14:nvContentPartPr>
            <p14:xfrm>
              <a:off x="9970366" y="4721012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ADD9600-F3E5-4194-BBA4-5F5859FD947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961366" y="471237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1779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0F4B3E-38A6-4954-976A-623802817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695743D-F3BA-4D82-9E37-E5FA317BF05D}"/>
                  </a:ext>
                </a:extLst>
              </p14:cNvPr>
              <p14:cNvContentPartPr/>
              <p14:nvPr/>
            </p14:nvContentPartPr>
            <p14:xfrm>
              <a:off x="4061326" y="4852772"/>
              <a:ext cx="2524320" cy="4579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695743D-F3BA-4D82-9E37-E5FA317BF0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52686" y="4843772"/>
                <a:ext cx="2541960" cy="47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71095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54AC3C-5197-4675-A8C2-5DFB7764DB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01489DD-3B9E-49DC-BA7D-9A4E722E793C}"/>
                  </a:ext>
                </a:extLst>
              </p14:cNvPr>
              <p14:cNvContentPartPr/>
              <p14:nvPr/>
            </p14:nvContentPartPr>
            <p14:xfrm>
              <a:off x="2400286" y="3612572"/>
              <a:ext cx="2393640" cy="1194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01489DD-3B9E-49DC-BA7D-9A4E722E793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91286" y="3603932"/>
                <a:ext cx="2411280" cy="1211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24225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0C3789-2943-43F1-ABD3-DD13E089E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6404616-4AC1-43C2-8139-04241CA5B507}"/>
                  </a:ext>
                </a:extLst>
              </p14:cNvPr>
              <p14:cNvContentPartPr/>
              <p14:nvPr/>
            </p14:nvContentPartPr>
            <p14:xfrm>
              <a:off x="2716366" y="4695092"/>
              <a:ext cx="143388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6404616-4AC1-43C2-8139-04241CA5B50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07366" y="4686092"/>
                <a:ext cx="145152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7BAAC8DB-4CA6-44F2-8AF4-01A95D3D97C0}"/>
              </a:ext>
            </a:extLst>
          </p:cNvPr>
          <p:cNvSpPr txBox="1"/>
          <p:nvPr/>
        </p:nvSpPr>
        <p:spPr>
          <a:xfrm>
            <a:off x="106531" y="3372491"/>
            <a:ext cx="3062797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Select your utility</a:t>
            </a:r>
          </a:p>
        </p:txBody>
      </p:sp>
    </p:spTree>
    <p:extLst>
      <p:ext uri="{BB962C8B-B14F-4D97-AF65-F5344CB8AC3E}">
        <p14:creationId xmlns:p14="http://schemas.microsoft.com/office/powerpoint/2010/main" val="3691346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EAF1E1-211B-402F-B7A1-DAD5538B2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D669A7D-370D-4858-B09B-2EB35D61337A}"/>
                  </a:ext>
                </a:extLst>
              </p14:cNvPr>
              <p14:cNvContentPartPr/>
              <p14:nvPr/>
            </p14:nvContentPartPr>
            <p14:xfrm>
              <a:off x="10989886" y="3885812"/>
              <a:ext cx="880920" cy="7390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D669A7D-370D-4858-B09B-2EB35D61337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981246" y="3876816"/>
                <a:ext cx="898560" cy="7567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5C47060-6989-488F-9359-713E14C7EA91}"/>
                  </a:ext>
                </a:extLst>
              </p14:cNvPr>
              <p14:cNvContentPartPr/>
              <p14:nvPr/>
            </p14:nvContentPartPr>
            <p14:xfrm>
              <a:off x="7033486" y="5308172"/>
              <a:ext cx="1910160" cy="4161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5C47060-6989-488F-9359-713E14C7EA9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024486" y="5299172"/>
                <a:ext cx="1927800" cy="4338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EAE4732-C241-4C83-854B-6E84C9ECF3E3}"/>
              </a:ext>
            </a:extLst>
          </p:cNvPr>
          <p:cNvSpPr txBox="1"/>
          <p:nvPr/>
        </p:nvSpPr>
        <p:spPr>
          <a:xfrm>
            <a:off x="8167456" y="2015231"/>
            <a:ext cx="3703350" cy="153583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CEE747-322A-4755-82D6-05791553462A}"/>
              </a:ext>
            </a:extLst>
          </p:cNvPr>
          <p:cNvSpPr txBox="1"/>
          <p:nvPr/>
        </p:nvSpPr>
        <p:spPr>
          <a:xfrm>
            <a:off x="8371643" y="2095121"/>
            <a:ext cx="3382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Some offers may involve a cancellation fee.  I’ve never had to withdraw from a contract, but you should check to make sure you know if there is one</a:t>
            </a:r>
            <a:r>
              <a:rPr lang="en-US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91C7D7-0AFB-4045-8B7A-B45A4A88EA22}"/>
              </a:ext>
            </a:extLst>
          </p:cNvPr>
          <p:cNvSpPr txBox="1"/>
          <p:nvPr/>
        </p:nvSpPr>
        <p:spPr>
          <a:xfrm>
            <a:off x="8032954" y="3604762"/>
            <a:ext cx="4029101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Notice the inner scroll bar!</a:t>
            </a:r>
          </a:p>
        </p:txBody>
      </p:sp>
    </p:spTree>
    <p:extLst>
      <p:ext uri="{BB962C8B-B14F-4D97-AF65-F5344CB8AC3E}">
        <p14:creationId xmlns:p14="http://schemas.microsoft.com/office/powerpoint/2010/main" val="3091849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136901-7A67-4285-9626-977655DD2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380169-3DCD-467F-BC6D-10A4088A8642}"/>
              </a:ext>
            </a:extLst>
          </p:cNvPr>
          <p:cNvSpPr txBox="1"/>
          <p:nvPr/>
        </p:nvSpPr>
        <p:spPr>
          <a:xfrm>
            <a:off x="372862" y="3231472"/>
            <a:ext cx="2787588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Look for the percentage of Renewable Energy</a:t>
            </a:r>
          </a:p>
        </p:txBody>
      </p:sp>
    </p:spTree>
    <p:extLst>
      <p:ext uri="{BB962C8B-B14F-4D97-AF65-F5344CB8AC3E}">
        <p14:creationId xmlns:p14="http://schemas.microsoft.com/office/powerpoint/2010/main" val="2426189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B76F6A-92E8-4064-9CE5-61FED6512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78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9983BA-C050-4DCD-A3F8-020463448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471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A6794D-5203-492F-A283-0D228D4E3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158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A3D7B2-36F9-485A-A8DC-5EB5521EF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492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F690E7-E1CE-4EB6-BAB4-EFAE6BF58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53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E8CC62-1F67-4F3F-9390-FDF081CC7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340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38008D-CAB7-4C2D-9EDA-058D890D4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910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475627-4545-4501-AE60-150D73969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45CA9C0-11CD-492D-850A-02F57F2121A2}"/>
                  </a:ext>
                </a:extLst>
              </p14:cNvPr>
              <p14:cNvContentPartPr/>
              <p14:nvPr/>
            </p14:nvContentPartPr>
            <p14:xfrm>
              <a:off x="4629060" y="2180565"/>
              <a:ext cx="5567400" cy="1454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45CA9C0-11CD-492D-850A-02F57F2121A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75060" y="2072925"/>
                <a:ext cx="5675040" cy="36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5353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5CCF7A-180B-4DA4-BCA1-7CB1BE859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895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17CCAF-78B9-4C2E-BE4B-39E2D2F58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166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7DEC5D8-C05C-4088-8519-66FFCA62B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1520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78359F-2933-4BB9-952E-DD533BC07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72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621955-9A74-4D74-A379-B923CD65A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7730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1A4D93-A542-4C5A-88B7-65DB7287E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44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78</Words>
  <Application>Microsoft Office PowerPoint</Application>
  <PresentationFormat>Widescreen</PresentationFormat>
  <Paragraphs>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</dc:creator>
  <cp:lastModifiedBy>Patricia Martin</cp:lastModifiedBy>
  <cp:revision>1</cp:revision>
  <dcterms:created xsi:type="dcterms:W3CDTF">2018-08-14T03:32:57Z</dcterms:created>
  <dcterms:modified xsi:type="dcterms:W3CDTF">2019-03-31T20:41:29Z</dcterms:modified>
</cp:coreProperties>
</file>